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C46D9-841C-43D1-AC9A-D95D303BC28B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6E5BC-E623-47C3-BF3A-53270F94F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7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Looking forwards…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Custom Vision and Computer Vision are two image recognition services we offer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Computer Vision has pre-built models you can use to recognize and detect objects such as people, cars, building, the environment (inside or outside)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Can also be used to read typed/handwritten text from an image using OCR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6E5BC-E623-47C3-BF3A-53270F94F1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2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71AE-1782-483D-8495-5952ADE74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D9CDA-BE18-4285-8375-2B37B359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E8C3F-46F9-414C-BC07-05372F7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1B783-8E5A-4331-83A5-81ECFB66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97197-EC71-4E57-AB08-7A4D6171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4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F222-63D8-4413-A676-78E3037F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E5954-B314-4F1C-98BE-93D625DF1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99B0-0BB5-45BD-8B7F-0308BCF5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E9B6-3CEE-489C-8A8F-03D03F41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7E8D1-EB38-4467-BA9D-27E92A3F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5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5695C-6729-4335-8353-9A3FC8589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86823-95E8-44A0-B146-491D8BE6CE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C8F40-A269-4ABB-93FD-22E4F247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46A47-49E4-484D-BD84-DA08B009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ECFFB-37C4-43E1-A3F3-DF55A982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5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C15A-0EF2-4C0A-935D-7A7DAA38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737F-8FFC-46FC-BBEE-F5D08C11F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24EA-38BD-4CBD-A0F9-18E38262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DC94D-EFE0-4E0B-8781-EA42728FA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38BC5-39DE-4BCD-AD80-13C3B42D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5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4721-74F4-4DA1-8ADC-03B5EBA9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7805E-C981-4621-8365-5951661AE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5362-FB4A-47FE-B473-5CC9CED8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168F0-559B-4F0A-B639-3B06AC03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5A596-C574-4AB1-955C-9AF78978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A021-B84D-40FA-A536-ACFB2A2F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4DB3D-C877-460A-9C74-02B5CF255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691C8-C388-4E59-9806-AEAEA7401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6A659-D221-421C-8E7B-A47E23B8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B8E9D-CC29-4178-9017-73F581F4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AACBD-9935-4E41-BF92-A23264C4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3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4402-1C9A-4877-B417-C4559055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90114-DC2D-44DF-9694-A505B3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988E9-9642-4332-AF9E-930D0F176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1CF3FB-3E4F-4AA7-967A-303E36AA3C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DEF780-3017-498D-86D3-C8175047A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DC997-C4FE-45B3-A5B8-2371BC6D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D1EDD2-31D7-4D99-93DC-BF76BDC7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9C935-8A58-448C-864A-FF380388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D67E-0EAF-41B4-AF6E-940107E6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2BEDA-FC62-4269-905F-37CCAFE2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9FD28-1641-4C0E-88C7-56231E0D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D8266-1907-45DE-8ED3-39FF65FD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0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604BC-5CF9-4FC7-9299-E6855286A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55D97-C985-4902-A627-F0948A31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DB4D6-0560-4B22-8281-BB57D3CF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2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8F22-0242-4133-9DD7-DECA123B5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04AC-BA96-4843-91AC-660FC40B3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450FB-548A-4491-AEDC-95B3D17E9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426AD-3FBF-4F12-A15A-DCC67454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9A397-FF91-4A58-829A-3B3B6C97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06D58-2472-46CE-9028-B999D0BB8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7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97B5-2144-4FC1-B86D-2A472D88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74D126-DDB8-4ECA-8EFD-A54C26C1D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AEE96-6119-4E0D-85FF-0F1181BF9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CA1C3-ADED-4645-B07E-8312F6C3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469F4-28A3-43FA-A1E5-0B18A2BBB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40B26-7599-43DE-8744-4AFB3516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DE637B-85EF-4614-8367-417358E2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C8EB8-054E-46A7-AE40-722773D60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DDC71-F658-4220-A73B-F009BB20D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D8748-2DC3-43FB-AA71-A3DB4E10E018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DED24-92F0-4CF7-BFED-868878B05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A6990-68A5-4D7C-86CD-05D6FAA07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0CE8D-BC92-4DA2-B0F9-07C0CE17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2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736DB-1C14-42AA-B601-C142CED03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AI based Image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36E36-77D5-4E88-B164-609A8CA4D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 dirty="0"/>
              <a:t>Using ML Assist Data Labeling and Cognitive 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A852A7-59D3-42C0-9C74-CB2262595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22" y="5084835"/>
            <a:ext cx="1678423" cy="167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1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BA1A-C4D4-4927-8038-212A4DA2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980050-85EA-4105-A584-289BEC668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5571" y="263525"/>
            <a:ext cx="3253220" cy="3292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7E26B-F977-4322-9E76-BCFA49ED3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1143"/>
            <a:ext cx="12192000" cy="18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9423-A2EA-4E2D-A48E-6BD70307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n-US" sz="3600"/>
              <a:t>Download JSON COCO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0A40-766F-4AA9-9C4A-283F09201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41641"/>
            <a:ext cx="6675627" cy="169035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441BC-2447-44E3-9C25-690D76B30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35" b="-1"/>
          <a:stretch/>
        </p:blipFill>
        <p:spPr>
          <a:xfrm>
            <a:off x="2184401" y="2742910"/>
            <a:ext cx="7823199" cy="33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7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1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753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39423-A2EA-4E2D-A48E-6BD70307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2964" y="687479"/>
            <a:ext cx="3444240" cy="1574874"/>
          </a:xfrm>
        </p:spPr>
        <p:txBody>
          <a:bodyPr anchor="b">
            <a:normAutofit/>
          </a:bodyPr>
          <a:lstStyle/>
          <a:p>
            <a:r>
              <a:rPr lang="en-US" sz="3200"/>
              <a:t>Image Tag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1B0023-AE02-498E-AF35-E0BDC77BE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9912" y="73152"/>
            <a:ext cx="1178966" cy="232963"/>
            <a:chOff x="7763256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53806E12-E3AF-415B-912E-A7ADF55A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E02F9BA6-17B4-4B27-8634-3BC8F0303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CD143C8-7B6A-44C8-927F-C9B326BA9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6570BF11-63B3-4602-BC94-B4D33A143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6BE628C-83A8-447C-BAC5-0CB57FA51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A346C3AA-609E-4D9F-BF07-765787C54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F0BEFC87-1D0B-46DC-9D30-633EE50A1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7FD17961-08F4-41EC-BB9A-BC315C7B0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500E89C-B48B-41FA-96AD-3FE3E7941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8CE9C8A0-F795-41E7-B5D8-18CFDEA96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A381868D-890F-42D1-BD24-08C193D5F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B3382AF-FEB9-4C5F-8912-73BD1E5BC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62ABBA1B-CBE6-4257-8585-AA9CDDCD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E5D2E8A9-D318-4570-B2FA-74D1B6129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7A0E57FA-277E-440E-B625-F3F16E16D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E1137B2F-FDA3-4E48-BE8D-E8DB2A70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921F1AE-73F0-4FB5-AB7C-91C9FFEFE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AA81F72-1A06-4D2B-8442-CCBC037F2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3602415E-3837-4177-BBEA-2FE825470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3AA77A58-1216-40CD-B3E9-A85199DF7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D0D0265-DB26-4A7A-98DE-F75159EB2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62" b="1"/>
          <a:stretch/>
        </p:blipFill>
        <p:spPr>
          <a:xfrm>
            <a:off x="374246" y="423124"/>
            <a:ext cx="3566160" cy="5577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5AA3E-4CB4-499E-B3D1-8555CAECB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46" b="1"/>
          <a:stretch/>
        </p:blipFill>
        <p:spPr>
          <a:xfrm>
            <a:off x="4247440" y="423124"/>
            <a:ext cx="3566160" cy="5577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0A40-766F-4AA9-9C4A-283F09201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2964" y="3155626"/>
            <a:ext cx="3444240" cy="2935176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638D2-B9CA-4BCB-9BDA-E704CDE73A16}"/>
              </a:ext>
            </a:extLst>
          </p:cNvPr>
          <p:cNvSpPr txBox="1"/>
          <p:nvPr/>
        </p:nvSpPr>
        <p:spPr>
          <a:xfrm>
            <a:off x="829237" y="6045745"/>
            <a:ext cx="265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 Exported Label Dataset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D75F8-9DB3-4A7B-94E3-8A3BB2FB7860}"/>
              </a:ext>
            </a:extLst>
          </p:cNvPr>
          <p:cNvSpPr txBox="1"/>
          <p:nvPr/>
        </p:nvSpPr>
        <p:spPr>
          <a:xfrm>
            <a:off x="5281608" y="6041492"/>
            <a:ext cx="149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 COCO JSON</a:t>
            </a:r>
          </a:p>
        </p:txBody>
      </p:sp>
    </p:spTree>
    <p:extLst>
      <p:ext uri="{BB962C8B-B14F-4D97-AF65-F5344CB8AC3E}">
        <p14:creationId xmlns:p14="http://schemas.microsoft.com/office/powerpoint/2010/main" val="125540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9423-A2EA-4E2D-A48E-6BD70307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pPr algn="ctr"/>
            <a:r>
              <a:rPr lang="en-US"/>
              <a:t>Cognitive Search &amp; Azure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0A40-766F-4AA9-9C4A-283F09201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048" name="Rectangle 7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9" name="Rectangle 7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0" name="Rectangle 7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4A0F6-C9B6-4096-8374-089EAA34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18" y="80577"/>
            <a:ext cx="1799582" cy="3242492"/>
          </a:xfrm>
          <a:prstGeom prst="rect">
            <a:avLst/>
          </a:prstGeom>
        </p:spPr>
      </p:pic>
      <p:sp>
        <p:nvSpPr>
          <p:cNvPr id="1051" name="Rectangle 7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E8782-748A-468E-9D3D-EFD6C747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724" y="80577"/>
            <a:ext cx="2924080" cy="3222125"/>
          </a:xfrm>
          <a:prstGeom prst="rect">
            <a:avLst/>
          </a:prstGeom>
        </p:spPr>
      </p:pic>
      <p:pic>
        <p:nvPicPr>
          <p:cNvPr id="1026" name="Picture 2" descr="Cognitive Search: Azure Search With AI - DZone AI">
            <a:extLst>
              <a:ext uri="{FF2B5EF4-FFF2-40B4-BE49-F238E27FC236}">
                <a16:creationId xmlns:a16="http://schemas.microsoft.com/office/drawing/2014/main" id="{E147B474-7D2D-4D8A-A5DE-DF13F2429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4442" y="3796452"/>
            <a:ext cx="5199116" cy="25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2E87C91-AC0F-497F-82D0-EB4CA1E9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06" y="3323069"/>
            <a:ext cx="1814245" cy="181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est 20 NuGet azure-functions Packages - NuGet Must Haves Package">
            <a:extLst>
              <a:ext uri="{FF2B5EF4-FFF2-40B4-BE49-F238E27FC236}">
                <a16:creationId xmlns:a16="http://schemas.microsoft.com/office/drawing/2014/main" id="{987FE455-3DAB-417C-B892-83C452C02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017" y="3446492"/>
            <a:ext cx="1629909" cy="162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258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1654F02F-BF1E-4088-9CD4-98B34018F052}"/>
              </a:ext>
            </a:extLst>
          </p:cNvPr>
          <p:cNvSpPr/>
          <p:nvPr/>
        </p:nvSpPr>
        <p:spPr>
          <a:xfrm rot="10800000">
            <a:off x="8181819" y="2052637"/>
            <a:ext cx="231168" cy="1035681"/>
          </a:xfrm>
          <a:prstGeom prst="downArrow">
            <a:avLst>
              <a:gd name="adj1" fmla="val 50000"/>
              <a:gd name="adj2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EC8A7-0C48-419A-BF9E-20D28DC0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 Vision and Computer Vision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84C4E36-FD12-4333-A6D4-2DA6817C7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138"/>
          <a:stretch/>
        </p:blipFill>
        <p:spPr>
          <a:xfrm>
            <a:off x="4499918" y="3149730"/>
            <a:ext cx="6780700" cy="2512011"/>
          </a:xfrm>
          <a:prstGeom prst="rect">
            <a:avLst/>
          </a:prstGeom>
        </p:spPr>
      </p:pic>
      <p:pic>
        <p:nvPicPr>
          <p:cNvPr id="5122" name="Picture 2" descr="Custom Vision | Microsoft Power Automate">
            <a:extLst>
              <a:ext uri="{FF2B5EF4-FFF2-40B4-BE49-F238E27FC236}">
                <a16:creationId xmlns:a16="http://schemas.microsoft.com/office/drawing/2014/main" id="{7E48F568-7C6E-4C3D-8178-7DF619600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767" y="1574019"/>
            <a:ext cx="10382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706E4-49FA-4F22-BA6F-DF53E53CB87F}"/>
              </a:ext>
            </a:extLst>
          </p:cNvPr>
          <p:cNvSpPr txBox="1"/>
          <p:nvPr/>
        </p:nvSpPr>
        <p:spPr>
          <a:xfrm>
            <a:off x="8762754" y="873093"/>
            <a:ext cx="174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Custom Vision/</a:t>
            </a:r>
          </a:p>
          <a:p>
            <a:pPr algn="ctr"/>
            <a:r>
              <a:rPr lang="en-US"/>
              <a:t>Computer Vision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3E6950D-FC15-43F9-ACC3-AFEF252D8B19}"/>
              </a:ext>
            </a:extLst>
          </p:cNvPr>
          <p:cNvSpPr/>
          <p:nvPr/>
        </p:nvSpPr>
        <p:spPr>
          <a:xfrm>
            <a:off x="9542172" y="2690047"/>
            <a:ext cx="187417" cy="459683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B3394985-8228-46ED-A66A-A54A29879D79}"/>
              </a:ext>
            </a:extLst>
          </p:cNvPr>
          <p:cNvSpPr/>
          <p:nvPr/>
        </p:nvSpPr>
        <p:spPr>
          <a:xfrm>
            <a:off x="6849277" y="1905856"/>
            <a:ext cx="2222808" cy="1523144"/>
          </a:xfrm>
          <a:prstGeom prst="bentArrow">
            <a:avLst>
              <a:gd name="adj1" fmla="val 8378"/>
              <a:gd name="adj2" fmla="val 11588"/>
              <a:gd name="adj3" fmla="val 18795"/>
              <a:gd name="adj4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EC79F-070E-475D-9B1E-D1AE6015CECC}"/>
              </a:ext>
            </a:extLst>
          </p:cNvPr>
          <p:cNvSpPr txBox="1"/>
          <p:nvPr/>
        </p:nvSpPr>
        <p:spPr>
          <a:xfrm>
            <a:off x="5973286" y="2385811"/>
            <a:ext cx="98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28D528-12AC-4222-B1DD-0A3AAF88290A}"/>
              </a:ext>
            </a:extLst>
          </p:cNvPr>
          <p:cNvSpPr txBox="1"/>
          <p:nvPr/>
        </p:nvSpPr>
        <p:spPr>
          <a:xfrm>
            <a:off x="7497634" y="2385811"/>
            <a:ext cx="98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Labels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40F79F-4AD3-4D33-B15B-2362427BCDBD}"/>
              </a:ext>
            </a:extLst>
          </p:cNvPr>
          <p:cNvSpPr txBox="1"/>
          <p:nvPr/>
        </p:nvSpPr>
        <p:spPr>
          <a:xfrm>
            <a:off x="9756270" y="2735222"/>
            <a:ext cx="987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Tag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FE4129-1918-4935-9904-FCB1F94540EA}"/>
              </a:ext>
            </a:extLst>
          </p:cNvPr>
          <p:cNvSpPr txBox="1"/>
          <p:nvPr/>
        </p:nvSpPr>
        <p:spPr>
          <a:xfrm>
            <a:off x="10475935" y="1521276"/>
            <a:ext cx="16093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Detect: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Text (OCR)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Logos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5049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D2D0-1C79-4EAC-983B-5708C7E8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/>
              <a:t>Visual Reporting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51B4F-46F7-454F-A895-E428005C4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8" r="1" b="18319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2329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4F543-29F9-4CA4-8949-B553E4A4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Use Case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7C57E-6B7E-4E3E-8AC1-F348466F7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/>
              <a:t>Scan images</a:t>
            </a:r>
          </a:p>
          <a:p>
            <a:r>
              <a:rPr lang="en-US" sz="2000"/>
              <a:t>Resize as needed</a:t>
            </a:r>
          </a:p>
          <a:p>
            <a:r>
              <a:rPr lang="en-US" sz="2000"/>
              <a:t>Data Label Images for objects with bounding box</a:t>
            </a:r>
          </a:p>
          <a:p>
            <a:r>
              <a:rPr lang="en-US" sz="2000"/>
              <a:t>Use Machine learning to Label for large scale images in 1000’s</a:t>
            </a:r>
          </a:p>
          <a:p>
            <a:r>
              <a:rPr lang="en-US" sz="2000"/>
              <a:t>Enable search of Image tags</a:t>
            </a:r>
          </a:p>
          <a:p>
            <a:r>
              <a:rPr lang="en-US" sz="2000"/>
              <a:t>Visual interface</a:t>
            </a:r>
          </a:p>
        </p:txBody>
      </p:sp>
    </p:spTree>
    <p:extLst>
      <p:ext uri="{BB962C8B-B14F-4D97-AF65-F5344CB8AC3E}">
        <p14:creationId xmlns:p14="http://schemas.microsoft.com/office/powerpoint/2010/main" val="153892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481A-5E4D-4EE0-87D8-723FD0AB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D7FFD-9FC9-4B99-9BEE-054A5838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44" y="643466"/>
            <a:ext cx="9860111" cy="47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2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E0DAC-C2AA-41C5-A7C7-F57C7CFE8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Solution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1563-BEAF-4B76-B789-F0833828C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ML Assisted Data Labeling using Azure ML</a:t>
            </a:r>
          </a:p>
          <a:p>
            <a:r>
              <a:rPr lang="en-US" sz="2000" dirty="0"/>
              <a:t>Resize images as needed</a:t>
            </a:r>
          </a:p>
          <a:p>
            <a:r>
              <a:rPr lang="en-US" sz="2000" dirty="0"/>
              <a:t>Use Data Factory to move images for Labeling</a:t>
            </a:r>
          </a:p>
          <a:p>
            <a:r>
              <a:rPr lang="en-US" sz="2000" dirty="0"/>
              <a:t>Export JSON – Coco format file</a:t>
            </a:r>
          </a:p>
          <a:p>
            <a:r>
              <a:rPr lang="en-US" sz="2000" dirty="0"/>
              <a:t>Import that into Cognitive Search</a:t>
            </a:r>
          </a:p>
          <a:p>
            <a:r>
              <a:rPr lang="en-US" sz="2000" dirty="0"/>
              <a:t>Extract Key phrases save in knowledge store</a:t>
            </a:r>
          </a:p>
          <a:p>
            <a:r>
              <a:rPr lang="en-US" sz="2000" dirty="0"/>
              <a:t>Build Index for searching</a:t>
            </a:r>
          </a:p>
          <a:p>
            <a:r>
              <a:rPr lang="en-US" sz="2000" dirty="0"/>
              <a:t>Create Power BI Report</a:t>
            </a:r>
          </a:p>
        </p:txBody>
      </p:sp>
    </p:spTree>
    <p:extLst>
      <p:ext uri="{BB962C8B-B14F-4D97-AF65-F5344CB8AC3E}">
        <p14:creationId xmlns:p14="http://schemas.microsoft.com/office/powerpoint/2010/main" val="348276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6D97D-7ED1-4C39-81CB-F7220DFD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 dirty="0"/>
              <a:t>Head Lamps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DE102-9858-4B63-BDA0-35815837B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12" y="365760"/>
            <a:ext cx="2538854" cy="3639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32ED23-3FDD-4B57-BCF0-8A2C74D19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46" y="365759"/>
            <a:ext cx="2720385" cy="3639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DF073-37EC-4DC9-B186-D01B486C0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423" y="365759"/>
            <a:ext cx="3002432" cy="3639312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BF03-9C50-43BB-994C-C11728CCD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Head lamps labelled in different scenarios</a:t>
            </a:r>
          </a:p>
          <a:p>
            <a:r>
              <a:rPr lang="en-US" sz="1800" dirty="0"/>
              <a:t>Cover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1055612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2B981-7E0D-4358-B7B7-BD5F25B1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>
            <a:normAutofit/>
          </a:bodyPr>
          <a:lstStyle/>
          <a:p>
            <a:r>
              <a:rPr lang="en-US" sz="2600" dirty="0"/>
              <a:t>Task Lighting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0BD750-A7C7-45D6-A9DA-8CA33AF15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r="-2" b="9710"/>
          <a:stretch/>
        </p:blipFill>
        <p:spPr>
          <a:xfrm>
            <a:off x="20" y="-6"/>
            <a:ext cx="3931900" cy="400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04BC8-D498-41B0-982D-F5BF82853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7" r="-2" b="21969"/>
          <a:stretch/>
        </p:blipFill>
        <p:spPr>
          <a:xfrm>
            <a:off x="4130040" y="6"/>
            <a:ext cx="3931920" cy="4005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7C18A-FC71-4C73-BF9D-3C4350947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" r="-2" b="11586"/>
          <a:stretch/>
        </p:blipFill>
        <p:spPr>
          <a:xfrm>
            <a:off x="8260080" y="-1"/>
            <a:ext cx="3931920" cy="400507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0F63-3F92-41C8-BE80-9395892F9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Lights in various settings</a:t>
            </a:r>
          </a:p>
          <a:p>
            <a:r>
              <a:rPr lang="en-US" sz="1800" dirty="0"/>
              <a:t>Various angles</a:t>
            </a:r>
          </a:p>
        </p:txBody>
      </p:sp>
    </p:spTree>
    <p:extLst>
      <p:ext uri="{BB962C8B-B14F-4D97-AF65-F5344CB8AC3E}">
        <p14:creationId xmlns:p14="http://schemas.microsoft.com/office/powerpoint/2010/main" val="2522188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471D98A4-63C4-4A75-BD52-CB7C4B674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145ED-9E5D-4AE7-B0C8-7F3DDA50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Job Carts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CA6436-89FC-4982-8D24-28293B6B8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4" b="1875"/>
          <a:stretch/>
        </p:blipFill>
        <p:spPr>
          <a:xfrm>
            <a:off x="246888" y="299258"/>
            <a:ext cx="2834640" cy="4094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D8004-80BD-4AE0-83C3-B68344E3D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2" r="9753" b="-4"/>
          <a:stretch/>
        </p:blipFill>
        <p:spPr>
          <a:xfrm>
            <a:off x="3200400" y="299258"/>
            <a:ext cx="2834640" cy="409457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4B5D10-7646-43CD-B96D-4F03CC45C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897" b="2323"/>
          <a:stretch/>
        </p:blipFill>
        <p:spPr>
          <a:xfrm>
            <a:off x="6153912" y="299258"/>
            <a:ext cx="2834640" cy="4094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9703D0-16BC-4897-80C6-41A67C3258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59" r="30619"/>
          <a:stretch/>
        </p:blipFill>
        <p:spPr>
          <a:xfrm>
            <a:off x="9107424" y="299258"/>
            <a:ext cx="2834640" cy="40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26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DC05A7B-3060-4D55-AD98-5814F79D4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53B69-4C16-466A-981D-EEC33F3D4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Scissor lift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C8EC8-11AF-429D-B0CE-E408A17F6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"/>
          <a:stretch/>
        </p:blipFill>
        <p:spPr>
          <a:xfrm>
            <a:off x="320752" y="428416"/>
            <a:ext cx="3703320" cy="3836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CDFBC8-EEC4-414D-8160-1E84C956B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98" r="4" b="4"/>
          <a:stretch/>
        </p:blipFill>
        <p:spPr>
          <a:xfrm>
            <a:off x="4244340" y="428423"/>
            <a:ext cx="3703320" cy="383624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7EBD87-BB11-45E2-AA28-CAF0657C3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0703" b="-2"/>
          <a:stretch/>
        </p:blipFill>
        <p:spPr>
          <a:xfrm>
            <a:off x="8167928" y="428429"/>
            <a:ext cx="3703320" cy="38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1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6DF9D-1633-462C-87E6-7E2D439B4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62" r="1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5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221</Words>
  <Application>Microsoft Office PowerPoint</Application>
  <PresentationFormat>Widescreen</PresentationFormat>
  <Paragraphs>50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Calibri</vt:lpstr>
      <vt:lpstr>Calibri Light</vt:lpstr>
      <vt:lpstr>Office Theme</vt:lpstr>
      <vt:lpstr>AI based Image Insights</vt:lpstr>
      <vt:lpstr>Use Case</vt:lpstr>
      <vt:lpstr>Architecture</vt:lpstr>
      <vt:lpstr>Solution</vt:lpstr>
      <vt:lpstr>Head Lamps</vt:lpstr>
      <vt:lpstr>Task Lighting</vt:lpstr>
      <vt:lpstr>Job Carts</vt:lpstr>
      <vt:lpstr>Scissor lift</vt:lpstr>
      <vt:lpstr>PowerPoint Presentation</vt:lpstr>
      <vt:lpstr>Export</vt:lpstr>
      <vt:lpstr>Download JSON COCO file</vt:lpstr>
      <vt:lpstr>Image Tag Data</vt:lpstr>
      <vt:lpstr>Cognitive Search &amp; Azure Functions</vt:lpstr>
      <vt:lpstr>Custom Vision and Computer Vision</vt:lpstr>
      <vt:lpstr>Visual Reporting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Image Insights</dc:title>
  <dc:creator>Samson Leung</dc:creator>
  <cp:lastModifiedBy>Balamurugan Balakreshnan</cp:lastModifiedBy>
  <cp:revision>3</cp:revision>
  <dcterms:created xsi:type="dcterms:W3CDTF">2020-07-01T12:34:49Z</dcterms:created>
  <dcterms:modified xsi:type="dcterms:W3CDTF">2020-07-01T13:23:19Z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2020-07-01T13:23:19Z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87a98354-c6ac-4460-949d-d3408b3e66fc</vt:lpwstr>
  </property>
  <property fmtid="{D5CDD505-2E9C-101B-9397-08002B2CF9AE}" pid="8" name="MSIP_Label_f42aa342-8706-4288-bd11-ebb85995028c_ContentBits">
    <vt:lpwstr>0</vt:lpwstr>
  </property>
</Properties>
</file>